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58" r:id="rId7"/>
    <p:sldId id="259" r:id="rId8"/>
    <p:sldId id="260" r:id="rId9"/>
    <p:sldId id="266" r:id="rId10"/>
    <p:sldId id="264" r:id="rId11"/>
    <p:sldId id="265" r:id="rId12"/>
    <p:sldId id="261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0DB152-7AC5-4B3F-9D65-CCBEDB243EB7}" v="347" dt="2022-03-01T23:46:24.068"/>
    <p1510:client id="{32F20B0F-1926-43BD-83CC-F8A42B3F2172}" v="2" dt="2022-03-01T21:31:56.561"/>
    <p1510:client id="{58D0553F-4851-4D9E-8E0B-D22564B02AE0}" v="2" dt="2022-03-26T00:48:28.374"/>
    <p1510:client id="{7E3D5D47-5C70-43D0-B347-6DFF5DDC4AB8}" v="23" dt="2022-03-01T23:29:13.675"/>
    <p1510:client id="{A5D26347-4B9E-458A-8B4C-D7F0493E2796}" v="5" dt="2022-03-01T02:47:02.065"/>
    <p1510:client id="{C1763F21-5617-4E22-8B44-2113E3365A93}" v="57" dt="2022-03-01T02:15:52.683"/>
    <p1510:client id="{FA1E9DF5-C0C7-42D7-B3B6-CA7F31FB5047}" v="12" dt="2022-03-01T23:30:05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14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on Parker Jameson" userId="S::bpj25@nau.edu::8f31132b-361e-49d5-9b80-eb2dbfb97412" providerId="AD" clId="Web-{C1763F21-5617-4E22-8B44-2113E3365A93}"/>
    <pc:docChg chg="addSld delSld modSld">
      <pc:chgData name="Brendon Parker Jameson" userId="S::bpj25@nau.edu::8f31132b-361e-49d5-9b80-eb2dbfb97412" providerId="AD" clId="Web-{C1763F21-5617-4E22-8B44-2113E3365A93}" dt="2022-03-01T02:15:52.683" v="56" actId="1076"/>
      <pc:docMkLst>
        <pc:docMk/>
      </pc:docMkLst>
      <pc:sldChg chg="addSp delSp modSp mod setBg">
        <pc:chgData name="Brendon Parker Jameson" userId="S::bpj25@nau.edu::8f31132b-361e-49d5-9b80-eb2dbfb97412" providerId="AD" clId="Web-{C1763F21-5617-4E22-8B44-2113E3365A93}" dt="2022-03-01T02:07:17.465" v="12" actId="1076"/>
        <pc:sldMkLst>
          <pc:docMk/>
          <pc:sldMk cId="2361144998" sldId="260"/>
        </pc:sldMkLst>
        <pc:spChg chg="mod">
          <ac:chgData name="Brendon Parker Jameson" userId="S::bpj25@nau.edu::8f31132b-361e-49d5-9b80-eb2dbfb97412" providerId="AD" clId="Web-{C1763F21-5617-4E22-8B44-2113E3365A93}" dt="2022-03-01T02:06:49.480" v="7"/>
          <ac:spMkLst>
            <pc:docMk/>
            <pc:sldMk cId="2361144998" sldId="260"/>
            <ac:spMk id="2" creationId="{AE85F186-6DAA-4282-A4BB-57C38D53030B}"/>
          </ac:spMkLst>
        </pc:spChg>
        <pc:spChg chg="del">
          <ac:chgData name="Brendon Parker Jameson" userId="S::bpj25@nau.edu::8f31132b-361e-49d5-9b80-eb2dbfb97412" providerId="AD" clId="Web-{C1763F21-5617-4E22-8B44-2113E3365A93}" dt="2022-03-01T01:59:40.264" v="0"/>
          <ac:spMkLst>
            <pc:docMk/>
            <pc:sldMk cId="2361144998" sldId="260"/>
            <ac:spMk id="3" creationId="{C4EF7E46-30F5-4359-8866-F89A6ED2C7A9}"/>
          </ac:spMkLst>
        </pc:spChg>
        <pc:spChg chg="add del">
          <ac:chgData name="Brendon Parker Jameson" userId="S::bpj25@nau.edu::8f31132b-361e-49d5-9b80-eb2dbfb97412" providerId="AD" clId="Web-{C1763F21-5617-4E22-8B44-2113E3365A93}" dt="2022-03-01T02:03:32.068" v="6"/>
          <ac:spMkLst>
            <pc:docMk/>
            <pc:sldMk cId="2361144998" sldId="260"/>
            <ac:spMk id="6" creationId="{7AB4FD95-0574-47D2-9168-3330E3E20B87}"/>
          </ac:spMkLst>
        </pc:spChg>
        <pc:spChg chg="add">
          <ac:chgData name="Brendon Parker Jameson" userId="S::bpj25@nau.edu::8f31132b-361e-49d5-9b80-eb2dbfb97412" providerId="AD" clId="Web-{C1763F21-5617-4E22-8B44-2113E3365A93}" dt="2022-03-01T02:06:49.480" v="7"/>
          <ac:spMkLst>
            <pc:docMk/>
            <pc:sldMk cId="2361144998" sldId="260"/>
            <ac:spMk id="12" creationId="{6B5F0F39-CE44-4E7E-9C48-029B73288275}"/>
          </ac:spMkLst>
        </pc:spChg>
        <pc:picChg chg="add mod ord">
          <ac:chgData name="Brendon Parker Jameson" userId="S::bpj25@nau.edu::8f31132b-361e-49d5-9b80-eb2dbfb97412" providerId="AD" clId="Web-{C1763F21-5617-4E22-8B44-2113E3365A93}" dt="2022-03-01T02:07:02.652" v="11" actId="1076"/>
          <ac:picMkLst>
            <pc:docMk/>
            <pc:sldMk cId="2361144998" sldId="260"/>
            <ac:picMk id="4" creationId="{7F61D7EE-48AA-47CF-AE25-846209485581}"/>
          </ac:picMkLst>
        </pc:picChg>
        <pc:picChg chg="add mod ord">
          <ac:chgData name="Brendon Parker Jameson" userId="S::bpj25@nau.edu::8f31132b-361e-49d5-9b80-eb2dbfb97412" providerId="AD" clId="Web-{C1763F21-5617-4E22-8B44-2113E3365A93}" dt="2022-03-01T02:07:17.465" v="12" actId="1076"/>
          <ac:picMkLst>
            <pc:docMk/>
            <pc:sldMk cId="2361144998" sldId="260"/>
            <ac:picMk id="5" creationId="{234D21A2-7456-4BDA-A881-A2C23A03DF73}"/>
          </ac:picMkLst>
        </pc:picChg>
        <pc:picChg chg="add mod">
          <ac:chgData name="Brendon Parker Jameson" userId="S::bpj25@nau.edu::8f31132b-361e-49d5-9b80-eb2dbfb97412" providerId="AD" clId="Web-{C1763F21-5617-4E22-8B44-2113E3365A93}" dt="2022-03-01T02:06:49.480" v="7"/>
          <ac:picMkLst>
            <pc:docMk/>
            <pc:sldMk cId="2361144998" sldId="260"/>
            <ac:picMk id="7" creationId="{BC5A3096-44D5-4095-8714-4BF09E0A61CE}"/>
          </ac:picMkLst>
        </pc:picChg>
      </pc:sldChg>
      <pc:sldChg chg="addSp delSp modSp new mod setBg">
        <pc:chgData name="Brendon Parker Jameson" userId="S::bpj25@nau.edu::8f31132b-361e-49d5-9b80-eb2dbfb97412" providerId="AD" clId="Web-{C1763F21-5617-4E22-8B44-2113E3365A93}" dt="2022-03-01T02:15:52.683" v="56" actId="1076"/>
        <pc:sldMkLst>
          <pc:docMk/>
          <pc:sldMk cId="2883852722" sldId="264"/>
        </pc:sldMkLst>
        <pc:spChg chg="mod">
          <ac:chgData name="Brendon Parker Jameson" userId="S::bpj25@nau.edu::8f31132b-361e-49d5-9b80-eb2dbfb97412" providerId="AD" clId="Web-{C1763F21-5617-4E22-8B44-2113E3365A93}" dt="2022-03-01T02:15:15.948" v="45" actId="1076"/>
          <ac:spMkLst>
            <pc:docMk/>
            <pc:sldMk cId="2883852722" sldId="264"/>
            <ac:spMk id="2" creationId="{4D7BDED1-B2AE-4139-B6D9-3EF072A9A21A}"/>
          </ac:spMkLst>
        </pc:spChg>
        <pc:spChg chg="del">
          <ac:chgData name="Brendon Parker Jameson" userId="S::bpj25@nau.edu::8f31132b-361e-49d5-9b80-eb2dbfb97412" providerId="AD" clId="Web-{C1763F21-5617-4E22-8B44-2113E3365A93}" dt="2022-03-01T02:08:32.045" v="15"/>
          <ac:spMkLst>
            <pc:docMk/>
            <pc:sldMk cId="2883852722" sldId="264"/>
            <ac:spMk id="3" creationId="{DC699D27-FD26-4997-867B-2A9900C296D3}"/>
          </ac:spMkLst>
        </pc:spChg>
        <pc:spChg chg="add del">
          <ac:chgData name="Brendon Parker Jameson" userId="S::bpj25@nau.edu::8f31132b-361e-49d5-9b80-eb2dbfb97412" providerId="AD" clId="Web-{C1763F21-5617-4E22-8B44-2113E3365A93}" dt="2022-03-01T02:13:55.305" v="27"/>
          <ac:spMkLst>
            <pc:docMk/>
            <pc:sldMk cId="2883852722" sldId="264"/>
            <ac:spMk id="9" creationId="{F3C2E4E3-9E1F-48F5-9386-0DE2610FE371}"/>
          </ac:spMkLst>
        </pc:spChg>
        <pc:picChg chg="add del mod ord">
          <ac:chgData name="Brendon Parker Jameson" userId="S::bpj25@nau.edu::8f31132b-361e-49d5-9b80-eb2dbfb97412" providerId="AD" clId="Web-{C1763F21-5617-4E22-8B44-2113E3365A93}" dt="2022-03-01T02:13:46.851" v="25"/>
          <ac:picMkLst>
            <pc:docMk/>
            <pc:sldMk cId="2883852722" sldId="264"/>
            <ac:picMk id="4" creationId="{50D31453-2B11-4F1C-965A-1A5D1CFFAD5A}"/>
          </ac:picMkLst>
        </pc:picChg>
        <pc:picChg chg="add del mod">
          <ac:chgData name="Brendon Parker Jameson" userId="S::bpj25@nau.edu::8f31132b-361e-49d5-9b80-eb2dbfb97412" providerId="AD" clId="Web-{C1763F21-5617-4E22-8B44-2113E3365A93}" dt="2022-03-01T02:13:47.695" v="26"/>
          <ac:picMkLst>
            <pc:docMk/>
            <pc:sldMk cId="2883852722" sldId="264"/>
            <ac:picMk id="5" creationId="{176F10D4-0751-4843-A1CD-000F07A65929}"/>
          </ac:picMkLst>
        </pc:picChg>
        <pc:picChg chg="add mod ord">
          <ac:chgData name="Brendon Parker Jameson" userId="S::bpj25@nau.edu::8f31132b-361e-49d5-9b80-eb2dbfb97412" providerId="AD" clId="Web-{C1763F21-5617-4E22-8B44-2113E3365A93}" dt="2022-03-01T02:15:52.683" v="56" actId="1076"/>
          <ac:picMkLst>
            <pc:docMk/>
            <pc:sldMk cId="2883852722" sldId="264"/>
            <ac:picMk id="6" creationId="{41F38B60-2586-4D7A-97E0-6DD445E9EA6A}"/>
          </ac:picMkLst>
        </pc:picChg>
        <pc:picChg chg="add mod">
          <ac:chgData name="Brendon Parker Jameson" userId="S::bpj25@nau.edu::8f31132b-361e-49d5-9b80-eb2dbfb97412" providerId="AD" clId="Web-{C1763F21-5617-4E22-8B44-2113E3365A93}" dt="2022-03-01T02:15:48.933" v="55" actId="1076"/>
          <ac:picMkLst>
            <pc:docMk/>
            <pc:sldMk cId="2883852722" sldId="264"/>
            <ac:picMk id="7" creationId="{FA1C0A52-0537-45DD-8F58-6990C82B1033}"/>
          </ac:picMkLst>
        </pc:picChg>
      </pc:sldChg>
      <pc:sldChg chg="add del replId">
        <pc:chgData name="Brendon Parker Jameson" userId="S::bpj25@nau.edu::8f31132b-361e-49d5-9b80-eb2dbfb97412" providerId="AD" clId="Web-{C1763F21-5617-4E22-8B44-2113E3365A93}" dt="2022-03-01T02:13:17.553" v="21"/>
        <pc:sldMkLst>
          <pc:docMk/>
          <pc:sldMk cId="3272288546" sldId="265"/>
        </pc:sldMkLst>
      </pc:sldChg>
    </pc:docChg>
  </pc:docChgLst>
  <pc:docChgLst>
    <pc:chgData name="Jared Lee Walker" userId="S::jlw732@nau.edu::4d5d2ab5-93f4-43af-8a91-f605cbc66f28" providerId="AD" clId="Web-{2A0DB152-7AC5-4B3F-9D65-CCBEDB243EB7}"/>
    <pc:docChg chg="addSld delSld modSld sldOrd">
      <pc:chgData name="Jared Lee Walker" userId="S::jlw732@nau.edu::4d5d2ab5-93f4-43af-8a91-f605cbc66f28" providerId="AD" clId="Web-{2A0DB152-7AC5-4B3F-9D65-CCBEDB243EB7}" dt="2022-03-01T23:46:24.068" v="236"/>
      <pc:docMkLst>
        <pc:docMk/>
      </pc:docMkLst>
      <pc:sldChg chg="addSp modSp">
        <pc:chgData name="Jared Lee Walker" userId="S::jlw732@nau.edu::4d5d2ab5-93f4-43af-8a91-f605cbc66f28" providerId="AD" clId="Web-{2A0DB152-7AC5-4B3F-9D65-CCBEDB243EB7}" dt="2022-03-01T23:39:53.106" v="178" actId="14100"/>
        <pc:sldMkLst>
          <pc:docMk/>
          <pc:sldMk cId="2461362948" sldId="257"/>
        </pc:sldMkLst>
        <pc:spChg chg="add mod">
          <ac:chgData name="Jared Lee Walker" userId="S::jlw732@nau.edu::4d5d2ab5-93f4-43af-8a91-f605cbc66f28" providerId="AD" clId="Web-{2A0DB152-7AC5-4B3F-9D65-CCBEDB243EB7}" dt="2022-03-01T23:39:53.106" v="178" actId="14100"/>
          <ac:spMkLst>
            <pc:docMk/>
            <pc:sldMk cId="2461362948" sldId="257"/>
            <ac:spMk id="3" creationId="{A7773AC0-9287-4CBE-91B8-65B37194C1F4}"/>
          </ac:spMkLst>
        </pc:spChg>
      </pc:sldChg>
      <pc:sldChg chg="addSp delSp modSp">
        <pc:chgData name="Jared Lee Walker" userId="S::jlw732@nau.edu::4d5d2ab5-93f4-43af-8a91-f605cbc66f28" providerId="AD" clId="Web-{2A0DB152-7AC5-4B3F-9D65-CCBEDB243EB7}" dt="2022-03-01T23:36:43.188" v="130" actId="1076"/>
        <pc:sldMkLst>
          <pc:docMk/>
          <pc:sldMk cId="505883247" sldId="258"/>
        </pc:sldMkLst>
        <pc:spChg chg="add del mod">
          <ac:chgData name="Jared Lee Walker" userId="S::jlw732@nau.edu::4d5d2ab5-93f4-43af-8a91-f605cbc66f28" providerId="AD" clId="Web-{2A0DB152-7AC5-4B3F-9D65-CCBEDB243EB7}" dt="2022-03-01T23:36:10.795" v="124"/>
          <ac:spMkLst>
            <pc:docMk/>
            <pc:sldMk cId="505883247" sldId="258"/>
            <ac:spMk id="4" creationId="{B11D7347-0FED-4762-A5D7-43F86A154C51}"/>
          </ac:spMkLst>
        </pc:spChg>
        <pc:spChg chg="add mod">
          <ac:chgData name="Jared Lee Walker" userId="S::jlw732@nau.edu::4d5d2ab5-93f4-43af-8a91-f605cbc66f28" providerId="AD" clId="Web-{2A0DB152-7AC5-4B3F-9D65-CCBEDB243EB7}" dt="2022-03-01T23:36:43.188" v="130" actId="1076"/>
          <ac:spMkLst>
            <pc:docMk/>
            <pc:sldMk cId="505883247" sldId="258"/>
            <ac:spMk id="5" creationId="{478B9704-5614-437F-B006-4ACE5FB8FE52}"/>
          </ac:spMkLst>
        </pc:spChg>
      </pc:sldChg>
      <pc:sldChg chg="addSp modSp">
        <pc:chgData name="Jared Lee Walker" userId="S::jlw732@nau.edu::4d5d2ab5-93f4-43af-8a91-f605cbc66f28" providerId="AD" clId="Web-{2A0DB152-7AC5-4B3F-9D65-CCBEDB243EB7}" dt="2022-03-01T23:38:45.820" v="166" actId="1076"/>
        <pc:sldMkLst>
          <pc:docMk/>
          <pc:sldMk cId="2321909213" sldId="259"/>
        </pc:sldMkLst>
        <pc:spChg chg="add mod">
          <ac:chgData name="Jared Lee Walker" userId="S::jlw732@nau.edu::4d5d2ab5-93f4-43af-8a91-f605cbc66f28" providerId="AD" clId="Web-{2A0DB152-7AC5-4B3F-9D65-CCBEDB243EB7}" dt="2022-03-01T23:38:45.820" v="166" actId="1076"/>
          <ac:spMkLst>
            <pc:docMk/>
            <pc:sldMk cId="2321909213" sldId="259"/>
            <ac:spMk id="3" creationId="{E871C998-5E43-4199-B562-A8D950AF75F7}"/>
          </ac:spMkLst>
        </pc:spChg>
      </pc:sldChg>
      <pc:sldChg chg="addSp modSp">
        <pc:chgData name="Jared Lee Walker" userId="S::jlw732@nau.edu::4d5d2ab5-93f4-43af-8a91-f605cbc66f28" providerId="AD" clId="Web-{2A0DB152-7AC5-4B3F-9D65-CCBEDB243EB7}" dt="2022-03-01T23:41:28.940" v="200" actId="20577"/>
        <pc:sldMkLst>
          <pc:docMk/>
          <pc:sldMk cId="2361144998" sldId="260"/>
        </pc:sldMkLst>
        <pc:spChg chg="add mod">
          <ac:chgData name="Jared Lee Walker" userId="S::jlw732@nau.edu::4d5d2ab5-93f4-43af-8a91-f605cbc66f28" providerId="AD" clId="Web-{2A0DB152-7AC5-4B3F-9D65-CCBEDB243EB7}" dt="2022-03-01T23:41:28.940" v="200" actId="20577"/>
          <ac:spMkLst>
            <pc:docMk/>
            <pc:sldMk cId="2361144998" sldId="260"/>
            <ac:spMk id="3" creationId="{3B7830E6-0256-4AF2-A1D6-0BDBC6D4A1FF}"/>
          </ac:spMkLst>
        </pc:spChg>
      </pc:sldChg>
      <pc:sldChg chg="addSp modSp">
        <pc:chgData name="Jared Lee Walker" userId="S::jlw732@nau.edu::4d5d2ab5-93f4-43af-8a91-f605cbc66f28" providerId="AD" clId="Web-{2A0DB152-7AC5-4B3F-9D65-CCBEDB243EB7}" dt="2022-03-01T23:35:19.917" v="118" actId="1076"/>
        <pc:sldMkLst>
          <pc:docMk/>
          <pc:sldMk cId="3283890739" sldId="261"/>
        </pc:sldMkLst>
        <pc:spChg chg="add mod">
          <ac:chgData name="Jared Lee Walker" userId="S::jlw732@nau.edu::4d5d2ab5-93f4-43af-8a91-f605cbc66f28" providerId="AD" clId="Web-{2A0DB152-7AC5-4B3F-9D65-CCBEDB243EB7}" dt="2022-03-01T23:35:19.917" v="118" actId="1076"/>
          <ac:spMkLst>
            <pc:docMk/>
            <pc:sldMk cId="3283890739" sldId="261"/>
            <ac:spMk id="4" creationId="{A88E46A1-C9A5-4BDB-AC0E-AF4B0DB7E113}"/>
          </ac:spMkLst>
        </pc:spChg>
      </pc:sldChg>
      <pc:sldChg chg="del">
        <pc:chgData name="Jared Lee Walker" userId="S::jlw732@nau.edu::4d5d2ab5-93f4-43af-8a91-f605cbc66f28" providerId="AD" clId="Web-{2A0DB152-7AC5-4B3F-9D65-CCBEDB243EB7}" dt="2022-03-01T23:45:02.282" v="235"/>
        <pc:sldMkLst>
          <pc:docMk/>
          <pc:sldMk cId="2078891284" sldId="262"/>
        </pc:sldMkLst>
      </pc:sldChg>
      <pc:sldChg chg="addSp delSp modSp addAnim">
        <pc:chgData name="Jared Lee Walker" userId="S::jlw732@nau.edu::4d5d2ab5-93f4-43af-8a91-f605cbc66f28" providerId="AD" clId="Web-{2A0DB152-7AC5-4B3F-9D65-CCBEDB243EB7}" dt="2022-03-01T23:24:57.033" v="75"/>
        <pc:sldMkLst>
          <pc:docMk/>
          <pc:sldMk cId="3553981450" sldId="263"/>
        </pc:sldMkLst>
        <pc:spChg chg="mod ord">
          <ac:chgData name="Jared Lee Walker" userId="S::jlw732@nau.edu::4d5d2ab5-93f4-43af-8a91-f605cbc66f28" providerId="AD" clId="Web-{2A0DB152-7AC5-4B3F-9D65-CCBEDB243EB7}" dt="2022-03-01T23:24:57.033" v="75"/>
          <ac:spMkLst>
            <pc:docMk/>
            <pc:sldMk cId="3553981450" sldId="263"/>
            <ac:spMk id="2" creationId="{C389D73A-24B0-4827-851A-B0F0A9978347}"/>
          </ac:spMkLst>
        </pc:spChg>
        <pc:picChg chg="add mod">
          <ac:chgData name="Jared Lee Walker" userId="S::jlw732@nau.edu::4d5d2ab5-93f4-43af-8a91-f605cbc66f28" providerId="AD" clId="Web-{2A0DB152-7AC5-4B3F-9D65-CCBEDB243EB7}" dt="2022-03-01T23:24:57.033" v="75"/>
          <ac:picMkLst>
            <pc:docMk/>
            <pc:sldMk cId="3553981450" sldId="263"/>
            <ac:picMk id="4" creationId="{8E399589-717C-487A-9E0E-A00436DC4CD0}"/>
          </ac:picMkLst>
        </pc:picChg>
        <pc:picChg chg="del mod ord">
          <ac:chgData name="Jared Lee Walker" userId="S::jlw732@nau.edu::4d5d2ab5-93f4-43af-8a91-f605cbc66f28" providerId="AD" clId="Web-{2A0DB152-7AC5-4B3F-9D65-CCBEDB243EB7}" dt="2022-03-01T23:24:31.313" v="68"/>
          <ac:picMkLst>
            <pc:docMk/>
            <pc:sldMk cId="3553981450" sldId="263"/>
            <ac:picMk id="5" creationId="{A3810CE1-8053-41AA-AD00-CEEE57A587BE}"/>
          </ac:picMkLst>
        </pc:picChg>
      </pc:sldChg>
      <pc:sldChg chg="addSp modSp ord">
        <pc:chgData name="Jared Lee Walker" userId="S::jlw732@nau.edu::4d5d2ab5-93f4-43af-8a91-f605cbc66f28" providerId="AD" clId="Web-{2A0DB152-7AC5-4B3F-9D65-CCBEDB243EB7}" dt="2022-03-01T23:46:24.068" v="236"/>
        <pc:sldMkLst>
          <pc:docMk/>
          <pc:sldMk cId="2883852722" sldId="264"/>
        </pc:sldMkLst>
        <pc:spChg chg="add mod">
          <ac:chgData name="Jared Lee Walker" userId="S::jlw732@nau.edu::4d5d2ab5-93f4-43af-8a91-f605cbc66f28" providerId="AD" clId="Web-{2A0DB152-7AC5-4B3F-9D65-CCBEDB243EB7}" dt="2022-03-01T23:41:59.255" v="214" actId="14100"/>
          <ac:spMkLst>
            <pc:docMk/>
            <pc:sldMk cId="2883852722" sldId="264"/>
            <ac:spMk id="4" creationId="{661B1C69-8CE6-4C93-A582-CFEDEE4FDF78}"/>
          </ac:spMkLst>
        </pc:spChg>
      </pc:sldChg>
      <pc:sldChg chg="addSp delSp modSp new ord">
        <pc:chgData name="Jared Lee Walker" userId="S::jlw732@nau.edu::4d5d2ab5-93f4-43af-8a91-f605cbc66f28" providerId="AD" clId="Web-{2A0DB152-7AC5-4B3F-9D65-CCBEDB243EB7}" dt="2022-03-01T23:44:40.765" v="233"/>
        <pc:sldMkLst>
          <pc:docMk/>
          <pc:sldMk cId="2103189727" sldId="265"/>
        </pc:sldMkLst>
        <pc:spChg chg="mod">
          <ac:chgData name="Jared Lee Walker" userId="S::jlw732@nau.edu::4d5d2ab5-93f4-43af-8a91-f605cbc66f28" providerId="AD" clId="Web-{2A0DB152-7AC5-4B3F-9D65-CCBEDB243EB7}" dt="2022-03-01T23:42:58.868" v="231" actId="1076"/>
          <ac:spMkLst>
            <pc:docMk/>
            <pc:sldMk cId="2103189727" sldId="265"/>
            <ac:spMk id="2" creationId="{B4F019FC-8DA6-4B85-922D-72DCAEF89FE7}"/>
          </ac:spMkLst>
        </pc:spChg>
        <pc:spChg chg="del">
          <ac:chgData name="Jared Lee Walker" userId="S::jlw732@nau.edu::4d5d2ab5-93f4-43af-8a91-f605cbc66f28" providerId="AD" clId="Web-{2A0DB152-7AC5-4B3F-9D65-CCBEDB243EB7}" dt="2022-03-01T23:18:19.633" v="10"/>
          <ac:spMkLst>
            <pc:docMk/>
            <pc:sldMk cId="2103189727" sldId="265"/>
            <ac:spMk id="3" creationId="{83D1D5E2-89FD-4257-A9B8-B2320D44CE59}"/>
          </ac:spMkLst>
        </pc:spChg>
        <pc:spChg chg="add mod">
          <ac:chgData name="Jared Lee Walker" userId="S::jlw732@nau.edu::4d5d2ab5-93f4-43af-8a91-f605cbc66f28" providerId="AD" clId="Web-{2A0DB152-7AC5-4B3F-9D65-CCBEDB243EB7}" dt="2022-03-01T23:42:48.180" v="230" actId="14100"/>
          <ac:spMkLst>
            <pc:docMk/>
            <pc:sldMk cId="2103189727" sldId="265"/>
            <ac:spMk id="5" creationId="{2CE569F3-5B72-44B4-9AB9-CD6F3AB25E93}"/>
          </ac:spMkLst>
        </pc:spChg>
        <pc:picChg chg="add mod ord">
          <ac:chgData name="Jared Lee Walker" userId="S::jlw732@nau.edu::4d5d2ab5-93f4-43af-8a91-f605cbc66f28" providerId="AD" clId="Web-{2A0DB152-7AC5-4B3F-9D65-CCBEDB243EB7}" dt="2022-03-01T23:43:00.696" v="232" actId="1076"/>
          <ac:picMkLst>
            <pc:docMk/>
            <pc:sldMk cId="2103189727" sldId="265"/>
            <ac:picMk id="4" creationId="{AAD18E3F-58AE-4A2A-BFD2-53FECD431C4C}"/>
          </ac:picMkLst>
        </pc:picChg>
      </pc:sldChg>
      <pc:sldChg chg="new del">
        <pc:chgData name="Jared Lee Walker" userId="S::jlw732@nau.edu::4d5d2ab5-93f4-43af-8a91-f605cbc66f28" providerId="AD" clId="Web-{2A0DB152-7AC5-4B3F-9D65-CCBEDB243EB7}" dt="2022-03-01T23:19:35.372" v="29"/>
        <pc:sldMkLst>
          <pc:docMk/>
          <pc:sldMk cId="874431801" sldId="266"/>
        </pc:sldMkLst>
      </pc:sldChg>
      <pc:sldChg chg="addSp delSp modSp add ord replId">
        <pc:chgData name="Jared Lee Walker" userId="S::jlw732@nau.edu::4d5d2ab5-93f4-43af-8a91-f605cbc66f28" providerId="AD" clId="Web-{2A0DB152-7AC5-4B3F-9D65-CCBEDB243EB7}" dt="2022-03-01T23:44:46.750" v="234"/>
        <pc:sldMkLst>
          <pc:docMk/>
          <pc:sldMk cId="1835498876" sldId="266"/>
        </pc:sldMkLst>
        <pc:spChg chg="add del mod">
          <ac:chgData name="Jared Lee Walker" userId="S::jlw732@nau.edu::4d5d2ab5-93f4-43af-8a91-f605cbc66f28" providerId="AD" clId="Web-{2A0DB152-7AC5-4B3F-9D65-CCBEDB243EB7}" dt="2022-03-01T23:21:22.379" v="55"/>
          <ac:spMkLst>
            <pc:docMk/>
            <pc:sldMk cId="1835498876" sldId="266"/>
            <ac:spMk id="8" creationId="{64FD1B88-6429-4256-9FC8-5A8276D3C6FA}"/>
          </ac:spMkLst>
        </pc:spChg>
        <pc:spChg chg="add mod">
          <ac:chgData name="Jared Lee Walker" userId="S::jlw732@nau.edu::4d5d2ab5-93f4-43af-8a91-f605cbc66f28" providerId="AD" clId="Web-{2A0DB152-7AC5-4B3F-9D65-CCBEDB243EB7}" dt="2022-03-01T23:41:17.377" v="184" actId="20577"/>
          <ac:spMkLst>
            <pc:docMk/>
            <pc:sldMk cId="1835498876" sldId="266"/>
            <ac:spMk id="11" creationId="{BFD0F970-3F22-476E-A9CC-9B7D498C88AC}"/>
          </ac:spMkLst>
        </pc:spChg>
        <pc:spChg chg="del">
          <ac:chgData name="Jared Lee Walker" userId="S::jlw732@nau.edu::4d5d2ab5-93f4-43af-8a91-f605cbc66f28" providerId="AD" clId="Web-{2A0DB152-7AC5-4B3F-9D65-CCBEDB243EB7}" dt="2022-03-01T23:22:15.491" v="64"/>
          <ac:spMkLst>
            <pc:docMk/>
            <pc:sldMk cId="1835498876" sldId="266"/>
            <ac:spMk id="12" creationId="{6B5F0F39-CE44-4E7E-9C48-029B73288275}"/>
          </ac:spMkLst>
        </pc:spChg>
        <pc:spChg chg="add">
          <ac:chgData name="Jared Lee Walker" userId="S::jlw732@nau.edu::4d5d2ab5-93f4-43af-8a91-f605cbc66f28" providerId="AD" clId="Web-{2A0DB152-7AC5-4B3F-9D65-CCBEDB243EB7}" dt="2022-03-01T23:22:15.491" v="64"/>
          <ac:spMkLst>
            <pc:docMk/>
            <pc:sldMk cId="1835498876" sldId="266"/>
            <ac:spMk id="17" creationId="{7C809178-18EC-4F14-82C0-293EC9D14BCB}"/>
          </ac:spMkLst>
        </pc:spChg>
        <pc:picChg chg="add mod ord">
          <ac:chgData name="Jared Lee Walker" userId="S::jlw732@nau.edu::4d5d2ab5-93f4-43af-8a91-f605cbc66f28" providerId="AD" clId="Web-{2A0DB152-7AC5-4B3F-9D65-CCBEDB243EB7}" dt="2022-03-01T23:22:15.491" v="64"/>
          <ac:picMkLst>
            <pc:docMk/>
            <pc:sldMk cId="1835498876" sldId="266"/>
            <ac:picMk id="3" creationId="{CA9BD5F1-2A01-46E8-9BA3-827F5E3F21BC}"/>
          </ac:picMkLst>
        </pc:picChg>
        <pc:picChg chg="del">
          <ac:chgData name="Jared Lee Walker" userId="S::jlw732@nau.edu::4d5d2ab5-93f4-43af-8a91-f605cbc66f28" providerId="AD" clId="Web-{2A0DB152-7AC5-4B3F-9D65-CCBEDB243EB7}" dt="2022-03-01T23:20:59.705" v="54"/>
          <ac:picMkLst>
            <pc:docMk/>
            <pc:sldMk cId="1835498876" sldId="266"/>
            <ac:picMk id="4" creationId="{7F61D7EE-48AA-47CF-AE25-846209485581}"/>
          </ac:picMkLst>
        </pc:picChg>
        <pc:picChg chg="del">
          <ac:chgData name="Jared Lee Walker" userId="S::jlw732@nau.edu::4d5d2ab5-93f4-43af-8a91-f605cbc66f28" providerId="AD" clId="Web-{2A0DB152-7AC5-4B3F-9D65-CCBEDB243EB7}" dt="2022-03-01T23:21:44.755" v="58"/>
          <ac:picMkLst>
            <pc:docMk/>
            <pc:sldMk cId="1835498876" sldId="266"/>
            <ac:picMk id="5" creationId="{234D21A2-7456-4BDA-A881-A2C23A03DF73}"/>
          </ac:picMkLst>
        </pc:picChg>
        <pc:picChg chg="del">
          <ac:chgData name="Jared Lee Walker" userId="S::jlw732@nau.edu::4d5d2ab5-93f4-43af-8a91-f605cbc66f28" providerId="AD" clId="Web-{2A0DB152-7AC5-4B3F-9D65-CCBEDB243EB7}" dt="2022-03-01T23:20:17.500" v="48"/>
          <ac:picMkLst>
            <pc:docMk/>
            <pc:sldMk cId="1835498876" sldId="266"/>
            <ac:picMk id="7" creationId="{BC5A3096-44D5-4095-8714-4BF09E0A61CE}"/>
          </ac:picMkLst>
        </pc:picChg>
        <pc:picChg chg="add mod ord">
          <ac:chgData name="Jared Lee Walker" userId="S::jlw732@nau.edu::4d5d2ab5-93f4-43af-8a91-f605cbc66f28" providerId="AD" clId="Web-{2A0DB152-7AC5-4B3F-9D65-CCBEDB243EB7}" dt="2022-03-01T23:22:15.491" v="64"/>
          <ac:picMkLst>
            <pc:docMk/>
            <pc:sldMk cId="1835498876" sldId="266"/>
            <ac:picMk id="9" creationId="{765D09D3-A237-44C7-B59A-9B8F410D32F6}"/>
          </ac:picMkLst>
        </pc:picChg>
        <pc:picChg chg="add mod">
          <ac:chgData name="Jared Lee Walker" userId="S::jlw732@nau.edu::4d5d2ab5-93f4-43af-8a91-f605cbc66f28" providerId="AD" clId="Web-{2A0DB152-7AC5-4B3F-9D65-CCBEDB243EB7}" dt="2022-03-01T23:22:15.491" v="64"/>
          <ac:picMkLst>
            <pc:docMk/>
            <pc:sldMk cId="1835498876" sldId="266"/>
            <ac:picMk id="10" creationId="{C6DDE6C7-158B-4621-9B84-6DFA2BFB4E71}"/>
          </ac:picMkLst>
        </pc:picChg>
      </pc:sldChg>
      <pc:sldChg chg="modSp new del">
        <pc:chgData name="Jared Lee Walker" userId="S::jlw732@nau.edu::4d5d2ab5-93f4-43af-8a91-f605cbc66f28" providerId="AD" clId="Web-{2A0DB152-7AC5-4B3F-9D65-CCBEDB243EB7}" dt="2022-03-01T23:20:07.296" v="46"/>
        <pc:sldMkLst>
          <pc:docMk/>
          <pc:sldMk cId="3097252040" sldId="266"/>
        </pc:sldMkLst>
        <pc:spChg chg="mod">
          <ac:chgData name="Jared Lee Walker" userId="S::jlw732@nau.edu::4d5d2ab5-93f4-43af-8a91-f605cbc66f28" providerId="AD" clId="Web-{2A0DB152-7AC5-4B3F-9D65-CCBEDB243EB7}" dt="2022-03-01T23:19:58.436" v="45" actId="20577"/>
          <ac:spMkLst>
            <pc:docMk/>
            <pc:sldMk cId="3097252040" sldId="266"/>
            <ac:spMk id="3" creationId="{510E8725-F2E6-42C2-A0B6-2B978C9BF7CA}"/>
          </ac:spMkLst>
        </pc:spChg>
      </pc:sldChg>
    </pc:docChg>
  </pc:docChgLst>
  <pc:docChgLst>
    <pc:chgData name="Brendon Parker Jameson" userId="S::bpj25@nau.edu::8f31132b-361e-49d5-9b80-eb2dbfb97412" providerId="AD" clId="Web-{A5D26347-4B9E-458A-8B4C-D7F0493E2796}"/>
    <pc:docChg chg="modSld">
      <pc:chgData name="Brendon Parker Jameson" userId="S::bpj25@nau.edu::8f31132b-361e-49d5-9b80-eb2dbfb97412" providerId="AD" clId="Web-{A5D26347-4B9E-458A-8B4C-D7F0493E2796}" dt="2022-03-01T02:47:04.612" v="3"/>
      <pc:docMkLst>
        <pc:docMk/>
      </pc:docMkLst>
      <pc:sldChg chg="addSp delSp modSp mod setBg">
        <pc:chgData name="Brendon Parker Jameson" userId="S::bpj25@nau.edu::8f31132b-361e-49d5-9b80-eb2dbfb97412" providerId="AD" clId="Web-{A5D26347-4B9E-458A-8B4C-D7F0493E2796}" dt="2022-03-01T02:47:04.612" v="3"/>
        <pc:sldMkLst>
          <pc:docMk/>
          <pc:sldMk cId="2461362948" sldId="257"/>
        </pc:sldMkLst>
        <pc:spChg chg="mod">
          <ac:chgData name="Brendon Parker Jameson" userId="S::bpj25@nau.edu::8f31132b-361e-49d5-9b80-eb2dbfb97412" providerId="AD" clId="Web-{A5D26347-4B9E-458A-8B4C-D7F0493E2796}" dt="2022-03-01T02:47:04.612" v="3"/>
          <ac:spMkLst>
            <pc:docMk/>
            <pc:sldMk cId="2461362948" sldId="257"/>
            <ac:spMk id="2" creationId="{9D36F8AE-8314-49C1-828D-30E0D71D1734}"/>
          </ac:spMkLst>
        </pc:spChg>
        <pc:spChg chg="del">
          <ac:chgData name="Brendon Parker Jameson" userId="S::bpj25@nau.edu::8f31132b-361e-49d5-9b80-eb2dbfb97412" providerId="AD" clId="Web-{A5D26347-4B9E-458A-8B4C-D7F0493E2796}" dt="2022-03-01T02:46:41.768" v="0"/>
          <ac:spMkLst>
            <pc:docMk/>
            <pc:sldMk cId="2461362948" sldId="257"/>
            <ac:spMk id="3" creationId="{11E1270D-9768-4833-89AE-2111876839B4}"/>
          </ac:spMkLst>
        </pc:spChg>
        <pc:spChg chg="add">
          <ac:chgData name="Brendon Parker Jameson" userId="S::bpj25@nau.edu::8f31132b-361e-49d5-9b80-eb2dbfb97412" providerId="AD" clId="Web-{A5D26347-4B9E-458A-8B4C-D7F0493E2796}" dt="2022-03-01T02:47:04.612" v="3"/>
          <ac:spMkLst>
            <pc:docMk/>
            <pc:sldMk cId="2461362948" sldId="257"/>
            <ac:spMk id="9" creationId="{D9ECBCCD-F663-43E6-ADC5-686F0195862A}"/>
          </ac:spMkLst>
        </pc:spChg>
        <pc:spChg chg="add">
          <ac:chgData name="Brendon Parker Jameson" userId="S::bpj25@nau.edu::8f31132b-361e-49d5-9b80-eb2dbfb97412" providerId="AD" clId="Web-{A5D26347-4B9E-458A-8B4C-D7F0493E2796}" dt="2022-03-01T02:47:04.612" v="3"/>
          <ac:spMkLst>
            <pc:docMk/>
            <pc:sldMk cId="2461362948" sldId="257"/>
            <ac:spMk id="12" creationId="{C2CAC0E2-A334-4A65-B7FA-9BDDAD042CC6}"/>
          </ac:spMkLst>
        </pc:spChg>
        <pc:picChg chg="add mod ord">
          <ac:chgData name="Brendon Parker Jameson" userId="S::bpj25@nau.edu::8f31132b-361e-49d5-9b80-eb2dbfb97412" providerId="AD" clId="Web-{A5D26347-4B9E-458A-8B4C-D7F0493E2796}" dt="2022-03-01T02:47:04.612" v="3"/>
          <ac:picMkLst>
            <pc:docMk/>
            <pc:sldMk cId="2461362948" sldId="257"/>
            <ac:picMk id="4" creationId="{AD665AC8-E15A-40C3-A621-3930F898BCB9}"/>
          </ac:picMkLst>
        </pc:picChg>
        <pc:picChg chg="add mod">
          <ac:chgData name="Brendon Parker Jameson" userId="S::bpj25@nau.edu::8f31132b-361e-49d5-9b80-eb2dbfb97412" providerId="AD" clId="Web-{A5D26347-4B9E-458A-8B4C-D7F0493E2796}" dt="2022-03-01T02:47:04.612" v="3"/>
          <ac:picMkLst>
            <pc:docMk/>
            <pc:sldMk cId="2461362948" sldId="257"/>
            <ac:picMk id="5" creationId="{9D58E657-6064-49BE-9E9D-E27152A72E2C}"/>
          </ac:picMkLst>
        </pc:picChg>
      </pc:sldChg>
    </pc:docChg>
  </pc:docChgLst>
  <pc:docChgLst>
    <pc:chgData name="Benjamin Joseph Plis" userId="S::bjp292@nau.edu::edb89693-a040-42e9-a9b5-d631b291d791" providerId="AD" clId="Web-{7E3D5D47-5C70-43D0-B347-6DFF5DDC4AB8}"/>
    <pc:docChg chg="modSld">
      <pc:chgData name="Benjamin Joseph Plis" userId="S::bjp292@nau.edu::edb89693-a040-42e9-a9b5-d631b291d791" providerId="AD" clId="Web-{7E3D5D47-5C70-43D0-B347-6DFF5DDC4AB8}" dt="2022-03-01T23:29:12.191" v="20" actId="20577"/>
      <pc:docMkLst>
        <pc:docMk/>
      </pc:docMkLst>
      <pc:sldChg chg="addSp delSp modSp mod setBg">
        <pc:chgData name="Benjamin Joseph Plis" userId="S::bjp292@nau.edu::edb89693-a040-42e9-a9b5-d631b291d791" providerId="AD" clId="Web-{7E3D5D47-5C70-43D0-B347-6DFF5DDC4AB8}" dt="2022-03-01T23:11:30.960" v="19"/>
        <pc:sldMkLst>
          <pc:docMk/>
          <pc:sldMk cId="3553981450" sldId="263"/>
        </pc:sldMkLst>
        <pc:spChg chg="mod">
          <ac:chgData name="Benjamin Joseph Plis" userId="S::bjp292@nau.edu::edb89693-a040-42e9-a9b5-d631b291d791" providerId="AD" clId="Web-{7E3D5D47-5C70-43D0-B347-6DFF5DDC4AB8}" dt="2022-03-01T23:11:30.960" v="19"/>
          <ac:spMkLst>
            <pc:docMk/>
            <pc:sldMk cId="3553981450" sldId="263"/>
            <ac:spMk id="2" creationId="{C389D73A-24B0-4827-851A-B0F0A9978347}"/>
          </ac:spMkLst>
        </pc:spChg>
        <pc:spChg chg="del">
          <ac:chgData name="Benjamin Joseph Plis" userId="S::bjp292@nau.edu::edb89693-a040-42e9-a9b5-d631b291d791" providerId="AD" clId="Web-{7E3D5D47-5C70-43D0-B347-6DFF5DDC4AB8}" dt="2022-03-01T23:11:30.960" v="19"/>
          <ac:spMkLst>
            <pc:docMk/>
            <pc:sldMk cId="3553981450" sldId="263"/>
            <ac:spMk id="3" creationId="{22841CFB-7EBA-4182-A8E6-6D794D81AD4A}"/>
          </ac:spMkLst>
        </pc:spChg>
        <pc:picChg chg="add">
          <ac:chgData name="Benjamin Joseph Plis" userId="S::bjp292@nau.edu::edb89693-a040-42e9-a9b5-d631b291d791" providerId="AD" clId="Web-{7E3D5D47-5C70-43D0-B347-6DFF5DDC4AB8}" dt="2022-03-01T23:11:30.960" v="19"/>
          <ac:picMkLst>
            <pc:docMk/>
            <pc:sldMk cId="3553981450" sldId="263"/>
            <ac:picMk id="5" creationId="{A3810CE1-8053-41AA-AD00-CEEE57A587BE}"/>
          </ac:picMkLst>
        </pc:picChg>
      </pc:sldChg>
      <pc:sldChg chg="addSp modSp">
        <pc:chgData name="Benjamin Joseph Plis" userId="S::bjp292@nau.edu::edb89693-a040-42e9-a9b5-d631b291d791" providerId="AD" clId="Web-{7E3D5D47-5C70-43D0-B347-6DFF5DDC4AB8}" dt="2022-03-01T23:07:51.136" v="9" actId="14100"/>
        <pc:sldMkLst>
          <pc:docMk/>
          <pc:sldMk cId="2883852722" sldId="264"/>
        </pc:sldMkLst>
        <pc:picChg chg="add mod modCrop">
          <ac:chgData name="Benjamin Joseph Plis" userId="S::bjp292@nau.edu::edb89693-a040-42e9-a9b5-d631b291d791" providerId="AD" clId="Web-{7E3D5D47-5C70-43D0-B347-6DFF5DDC4AB8}" dt="2022-03-01T23:07:51.136" v="9" actId="14100"/>
          <ac:picMkLst>
            <pc:docMk/>
            <pc:sldMk cId="2883852722" sldId="264"/>
            <ac:picMk id="3" creationId="{CFAED853-BB30-4F83-AFF5-5CFC236B5FEF}"/>
          </ac:picMkLst>
        </pc:picChg>
      </pc:sldChg>
      <pc:sldChg chg="modSp">
        <pc:chgData name="Benjamin Joseph Plis" userId="S::bjp292@nau.edu::edb89693-a040-42e9-a9b5-d631b291d791" providerId="AD" clId="Web-{7E3D5D47-5C70-43D0-B347-6DFF5DDC4AB8}" dt="2022-03-01T23:29:12.191" v="20" actId="20577"/>
        <pc:sldMkLst>
          <pc:docMk/>
          <pc:sldMk cId="2103189727" sldId="265"/>
        </pc:sldMkLst>
        <pc:spChg chg="mod">
          <ac:chgData name="Benjamin Joseph Plis" userId="S::bjp292@nau.edu::edb89693-a040-42e9-a9b5-d631b291d791" providerId="AD" clId="Web-{7E3D5D47-5C70-43D0-B347-6DFF5DDC4AB8}" dt="2022-03-01T23:29:12.191" v="20" actId="20577"/>
          <ac:spMkLst>
            <pc:docMk/>
            <pc:sldMk cId="2103189727" sldId="265"/>
            <ac:spMk id="2" creationId="{B4F019FC-8DA6-4B85-922D-72DCAEF89FE7}"/>
          </ac:spMkLst>
        </pc:spChg>
      </pc:sldChg>
    </pc:docChg>
  </pc:docChgLst>
  <pc:docChgLst>
    <pc:chgData name="Abriana C Romero" userId="S::acr287@nau.edu::a869ec3e-d4cc-43f1-bc12-96253b6dfee7" providerId="AD" clId="Web-{58D0553F-4851-4D9E-8E0B-D22564B02AE0}"/>
    <pc:docChg chg="modSld">
      <pc:chgData name="Abriana C Romero" userId="S::acr287@nau.edu::a869ec3e-d4cc-43f1-bc12-96253b6dfee7" providerId="AD" clId="Web-{58D0553F-4851-4D9E-8E0B-D22564B02AE0}" dt="2022-03-26T00:48:28.374" v="1" actId="1076"/>
      <pc:docMkLst>
        <pc:docMk/>
      </pc:docMkLst>
      <pc:sldChg chg="modSp">
        <pc:chgData name="Abriana C Romero" userId="S::acr287@nau.edu::a869ec3e-d4cc-43f1-bc12-96253b6dfee7" providerId="AD" clId="Web-{58D0553F-4851-4D9E-8E0B-D22564B02AE0}" dt="2022-03-26T00:48:28.374" v="1" actId="1076"/>
        <pc:sldMkLst>
          <pc:docMk/>
          <pc:sldMk cId="1835498876" sldId="266"/>
        </pc:sldMkLst>
        <pc:picChg chg="mod">
          <ac:chgData name="Abriana C Romero" userId="S::acr287@nau.edu::a869ec3e-d4cc-43f1-bc12-96253b6dfee7" providerId="AD" clId="Web-{58D0553F-4851-4D9E-8E0B-D22564B02AE0}" dt="2022-03-26T00:48:28.374" v="1" actId="1076"/>
          <ac:picMkLst>
            <pc:docMk/>
            <pc:sldMk cId="1835498876" sldId="266"/>
            <ac:picMk id="3" creationId="{CA9BD5F1-2A01-46E8-9BA3-827F5E3F21BC}"/>
          </ac:picMkLst>
        </pc:picChg>
      </pc:sldChg>
    </pc:docChg>
  </pc:docChgLst>
  <pc:docChgLst>
    <pc:chgData name="Brendon Parker Jameson" userId="S::bpj25@nau.edu::8f31132b-361e-49d5-9b80-eb2dbfb97412" providerId="AD" clId="Web-{32F20B0F-1926-43BD-83CC-F8A42B3F2172}"/>
    <pc:docChg chg="modSld">
      <pc:chgData name="Brendon Parker Jameson" userId="S::bpj25@nau.edu::8f31132b-361e-49d5-9b80-eb2dbfb97412" providerId="AD" clId="Web-{32F20B0F-1926-43BD-83CC-F8A42B3F2172}" dt="2022-03-01T21:31:59.358" v="1"/>
      <pc:docMkLst>
        <pc:docMk/>
      </pc:docMkLst>
      <pc:sldChg chg="addSp delSp modSp mod setBg">
        <pc:chgData name="Brendon Parker Jameson" userId="S::bpj25@nau.edu::8f31132b-361e-49d5-9b80-eb2dbfb97412" providerId="AD" clId="Web-{32F20B0F-1926-43BD-83CC-F8A42B3F2172}" dt="2022-03-01T21:31:59.358" v="1"/>
        <pc:sldMkLst>
          <pc:docMk/>
          <pc:sldMk cId="2321909213" sldId="259"/>
        </pc:sldMkLst>
        <pc:spChg chg="mod">
          <ac:chgData name="Brendon Parker Jameson" userId="S::bpj25@nau.edu::8f31132b-361e-49d5-9b80-eb2dbfb97412" providerId="AD" clId="Web-{32F20B0F-1926-43BD-83CC-F8A42B3F2172}" dt="2022-03-01T21:31:59.358" v="1"/>
          <ac:spMkLst>
            <pc:docMk/>
            <pc:sldMk cId="2321909213" sldId="259"/>
            <ac:spMk id="2" creationId="{2B3D6E7C-583C-48AF-A7EF-2B32C19ABEC2}"/>
          </ac:spMkLst>
        </pc:spChg>
        <pc:spChg chg="del">
          <ac:chgData name="Brendon Parker Jameson" userId="S::bpj25@nau.edu::8f31132b-361e-49d5-9b80-eb2dbfb97412" providerId="AD" clId="Web-{32F20B0F-1926-43BD-83CC-F8A42B3F2172}" dt="2022-03-01T21:31:55.499" v="0"/>
          <ac:spMkLst>
            <pc:docMk/>
            <pc:sldMk cId="2321909213" sldId="259"/>
            <ac:spMk id="3" creationId="{64A1D983-706A-4F09-9870-2B62485A7873}"/>
          </ac:spMkLst>
        </pc:spChg>
        <pc:picChg chg="add mod ord">
          <ac:chgData name="Brendon Parker Jameson" userId="S::bpj25@nau.edu::8f31132b-361e-49d5-9b80-eb2dbfb97412" providerId="AD" clId="Web-{32F20B0F-1926-43BD-83CC-F8A42B3F2172}" dt="2022-03-01T21:31:59.358" v="1"/>
          <ac:picMkLst>
            <pc:docMk/>
            <pc:sldMk cId="2321909213" sldId="259"/>
            <ac:picMk id="4" creationId="{29BF8179-897A-40F9-83E2-A7B992EEA3F6}"/>
          </ac:picMkLst>
        </pc:picChg>
      </pc:sldChg>
    </pc:docChg>
  </pc:docChgLst>
  <pc:docChgLst>
    <pc:chgData name="Octavio Duran Jr." userId="fe295259-6f3a-4397-9b6d-236ca69eb3d1" providerId="ADAL" clId="{FA1E9DF5-C0C7-42D7-B3B6-CA7F31FB5047}"/>
    <pc:docChg chg="custSel addSld modSld">
      <pc:chgData name="Octavio Duran Jr." userId="fe295259-6f3a-4397-9b6d-236ca69eb3d1" providerId="ADAL" clId="{FA1E9DF5-C0C7-42D7-B3B6-CA7F31FB5047}" dt="2022-03-01T23:30:05.275" v="270" actId="1076"/>
      <pc:docMkLst>
        <pc:docMk/>
      </pc:docMkLst>
      <pc:sldChg chg="modSp mod">
        <pc:chgData name="Octavio Duran Jr." userId="fe295259-6f3a-4397-9b6d-236ca69eb3d1" providerId="ADAL" clId="{FA1E9DF5-C0C7-42D7-B3B6-CA7F31FB5047}" dt="2022-02-22T20:19:51.732" v="8" actId="27636"/>
        <pc:sldMkLst>
          <pc:docMk/>
          <pc:sldMk cId="109857222" sldId="256"/>
        </pc:sldMkLst>
        <pc:spChg chg="mod">
          <ac:chgData name="Octavio Duran Jr." userId="fe295259-6f3a-4397-9b6d-236ca69eb3d1" providerId="ADAL" clId="{FA1E9DF5-C0C7-42D7-B3B6-CA7F31FB5047}" dt="2022-02-22T20:19:51.602" v="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Octavio Duran Jr." userId="fe295259-6f3a-4397-9b6d-236ca69eb3d1" providerId="ADAL" clId="{FA1E9DF5-C0C7-42D7-B3B6-CA7F31FB5047}" dt="2022-02-22T20:19:51.732" v="8" actId="27636"/>
          <ac:spMkLst>
            <pc:docMk/>
            <pc:sldMk cId="109857222" sldId="256"/>
            <ac:spMk id="3" creationId="{00000000-0000-0000-0000-000000000000}"/>
          </ac:spMkLst>
        </pc:spChg>
      </pc:sldChg>
      <pc:sldChg chg="modSp new mod">
        <pc:chgData name="Octavio Duran Jr." userId="fe295259-6f3a-4397-9b6d-236ca69eb3d1" providerId="ADAL" clId="{FA1E9DF5-C0C7-42D7-B3B6-CA7F31FB5047}" dt="2022-02-22T20:20:24.769" v="29" actId="20577"/>
        <pc:sldMkLst>
          <pc:docMk/>
          <pc:sldMk cId="2461362948" sldId="257"/>
        </pc:sldMkLst>
        <pc:spChg chg="mod">
          <ac:chgData name="Octavio Duran Jr." userId="fe295259-6f3a-4397-9b6d-236ca69eb3d1" providerId="ADAL" clId="{FA1E9DF5-C0C7-42D7-B3B6-CA7F31FB5047}" dt="2022-02-22T20:20:24.769" v="29" actId="20577"/>
          <ac:spMkLst>
            <pc:docMk/>
            <pc:sldMk cId="2461362948" sldId="257"/>
            <ac:spMk id="2" creationId="{9D36F8AE-8314-49C1-828D-30E0D71D1734}"/>
          </ac:spMkLst>
        </pc:spChg>
      </pc:sldChg>
      <pc:sldChg chg="addSp delSp modSp new mod">
        <pc:chgData name="Octavio Duran Jr." userId="fe295259-6f3a-4397-9b6d-236ca69eb3d1" providerId="ADAL" clId="{FA1E9DF5-C0C7-42D7-B3B6-CA7F31FB5047}" dt="2022-03-01T19:38:26.681" v="266" actId="20577"/>
        <pc:sldMkLst>
          <pc:docMk/>
          <pc:sldMk cId="505883247" sldId="258"/>
        </pc:sldMkLst>
        <pc:spChg chg="mod">
          <ac:chgData name="Octavio Duran Jr." userId="fe295259-6f3a-4397-9b6d-236ca69eb3d1" providerId="ADAL" clId="{FA1E9DF5-C0C7-42D7-B3B6-CA7F31FB5047}" dt="2022-03-01T17:59:05.195" v="183" actId="14100"/>
          <ac:spMkLst>
            <pc:docMk/>
            <pc:sldMk cId="505883247" sldId="258"/>
            <ac:spMk id="2" creationId="{21D0C246-4B64-48D7-A07B-EA42D20BB821}"/>
          </ac:spMkLst>
        </pc:spChg>
        <pc:spChg chg="mod">
          <ac:chgData name="Octavio Duran Jr." userId="fe295259-6f3a-4397-9b6d-236ca69eb3d1" providerId="ADAL" clId="{FA1E9DF5-C0C7-42D7-B3B6-CA7F31FB5047}" dt="2022-03-01T19:38:26.681" v="266" actId="20577"/>
          <ac:spMkLst>
            <pc:docMk/>
            <pc:sldMk cId="505883247" sldId="258"/>
            <ac:spMk id="3" creationId="{1611200F-1805-4155-B64C-944DF6C5133A}"/>
          </ac:spMkLst>
        </pc:spChg>
        <pc:spChg chg="add mod">
          <ac:chgData name="Octavio Duran Jr." userId="fe295259-6f3a-4397-9b6d-236ca69eb3d1" providerId="ADAL" clId="{FA1E9DF5-C0C7-42D7-B3B6-CA7F31FB5047}" dt="2022-03-01T18:26:59.969" v="229" actId="255"/>
          <ac:spMkLst>
            <pc:docMk/>
            <pc:sldMk cId="505883247" sldId="258"/>
            <ac:spMk id="12" creationId="{A6B5B882-AFD4-4EB7-9429-CE13100A05A6}"/>
          </ac:spMkLst>
        </pc:spChg>
        <pc:spChg chg="add mod">
          <ac:chgData name="Octavio Duran Jr." userId="fe295259-6f3a-4397-9b6d-236ca69eb3d1" providerId="ADAL" clId="{FA1E9DF5-C0C7-42D7-B3B6-CA7F31FB5047}" dt="2022-03-01T18:29:21.290" v="253" actId="1076"/>
          <ac:spMkLst>
            <pc:docMk/>
            <pc:sldMk cId="505883247" sldId="258"/>
            <ac:spMk id="15" creationId="{8D609D38-BE6F-4A30-91E7-76D4E2633ABF}"/>
          </ac:spMkLst>
        </pc:spChg>
        <pc:picChg chg="add del mod">
          <ac:chgData name="Octavio Duran Jr." userId="fe295259-6f3a-4397-9b6d-236ca69eb3d1" providerId="ADAL" clId="{FA1E9DF5-C0C7-42D7-B3B6-CA7F31FB5047}" dt="2022-03-01T18:19:41.064" v="188" actId="478"/>
          <ac:picMkLst>
            <pc:docMk/>
            <pc:sldMk cId="505883247" sldId="258"/>
            <ac:picMk id="5" creationId="{F63EEBF9-9E98-4337-9508-C84BA180CE73}"/>
          </ac:picMkLst>
        </pc:picChg>
        <pc:picChg chg="add del mod">
          <ac:chgData name="Octavio Duran Jr." userId="fe295259-6f3a-4397-9b6d-236ca69eb3d1" providerId="ADAL" clId="{FA1E9DF5-C0C7-42D7-B3B6-CA7F31FB5047}" dt="2022-03-01T18:21:40.157" v="196" actId="478"/>
          <ac:picMkLst>
            <pc:docMk/>
            <pc:sldMk cId="505883247" sldId="258"/>
            <ac:picMk id="7" creationId="{9CC2C4F1-1B32-4B58-98F4-66E23D69012D}"/>
          </ac:picMkLst>
        </pc:picChg>
        <pc:picChg chg="add del mod">
          <ac:chgData name="Octavio Duran Jr." userId="fe295259-6f3a-4397-9b6d-236ca69eb3d1" providerId="ADAL" clId="{FA1E9DF5-C0C7-42D7-B3B6-CA7F31FB5047}" dt="2022-03-01T18:27:10.730" v="231" actId="478"/>
          <ac:picMkLst>
            <pc:docMk/>
            <pc:sldMk cId="505883247" sldId="258"/>
            <ac:picMk id="9" creationId="{56E4D96C-0503-47CD-9C70-F15B0172D6C4}"/>
          </ac:picMkLst>
        </pc:picChg>
        <pc:picChg chg="add del mod">
          <ac:chgData name="Octavio Duran Jr." userId="fe295259-6f3a-4397-9b6d-236ca69eb3d1" providerId="ADAL" clId="{FA1E9DF5-C0C7-42D7-B3B6-CA7F31FB5047}" dt="2022-03-01T19:36:09.400" v="255" actId="478"/>
          <ac:picMkLst>
            <pc:docMk/>
            <pc:sldMk cId="505883247" sldId="258"/>
            <ac:picMk id="11" creationId="{2B3FA08B-11F8-4EB7-8D80-59A788659F62}"/>
          </ac:picMkLst>
        </pc:picChg>
        <pc:picChg chg="add del mod">
          <ac:chgData name="Octavio Duran Jr." userId="fe295259-6f3a-4397-9b6d-236ca69eb3d1" providerId="ADAL" clId="{FA1E9DF5-C0C7-42D7-B3B6-CA7F31FB5047}" dt="2022-03-01T19:36:16.880" v="258" actId="478"/>
          <ac:picMkLst>
            <pc:docMk/>
            <pc:sldMk cId="505883247" sldId="258"/>
            <ac:picMk id="14" creationId="{1787E9C3-222B-41C7-8360-FE7C4CBFFDDB}"/>
          </ac:picMkLst>
        </pc:picChg>
        <pc:picChg chg="add mod">
          <ac:chgData name="Octavio Duran Jr." userId="fe295259-6f3a-4397-9b6d-236ca69eb3d1" providerId="ADAL" clId="{FA1E9DF5-C0C7-42D7-B3B6-CA7F31FB5047}" dt="2022-03-01T19:36:15.198" v="257" actId="1076"/>
          <ac:picMkLst>
            <pc:docMk/>
            <pc:sldMk cId="505883247" sldId="258"/>
            <ac:picMk id="17" creationId="{75F293A4-3568-4D7B-9207-5CAA77ABBB5A}"/>
          </ac:picMkLst>
        </pc:picChg>
        <pc:picChg chg="add mod">
          <ac:chgData name="Octavio Duran Jr." userId="fe295259-6f3a-4397-9b6d-236ca69eb3d1" providerId="ADAL" clId="{FA1E9DF5-C0C7-42D7-B3B6-CA7F31FB5047}" dt="2022-03-01T19:36:55.444" v="260" actId="1076"/>
          <ac:picMkLst>
            <pc:docMk/>
            <pc:sldMk cId="505883247" sldId="258"/>
            <ac:picMk id="19" creationId="{FBD8488A-F17A-41EF-8D3B-A8F35141B6B1}"/>
          </ac:picMkLst>
        </pc:picChg>
      </pc:sldChg>
      <pc:sldChg chg="modSp new mod">
        <pc:chgData name="Octavio Duran Jr." userId="fe295259-6f3a-4397-9b6d-236ca69eb3d1" providerId="ADAL" clId="{FA1E9DF5-C0C7-42D7-B3B6-CA7F31FB5047}" dt="2022-02-22T20:20:42.570" v="62" actId="20577"/>
        <pc:sldMkLst>
          <pc:docMk/>
          <pc:sldMk cId="2321909213" sldId="259"/>
        </pc:sldMkLst>
        <pc:spChg chg="mod">
          <ac:chgData name="Octavio Duran Jr." userId="fe295259-6f3a-4397-9b6d-236ca69eb3d1" providerId="ADAL" clId="{FA1E9DF5-C0C7-42D7-B3B6-CA7F31FB5047}" dt="2022-02-22T20:20:42.570" v="62" actId="20577"/>
          <ac:spMkLst>
            <pc:docMk/>
            <pc:sldMk cId="2321909213" sldId="259"/>
            <ac:spMk id="2" creationId="{2B3D6E7C-583C-48AF-A7EF-2B32C19ABEC2}"/>
          </ac:spMkLst>
        </pc:spChg>
      </pc:sldChg>
      <pc:sldChg chg="modSp new mod">
        <pc:chgData name="Octavio Duran Jr." userId="fe295259-6f3a-4397-9b6d-236ca69eb3d1" providerId="ADAL" clId="{FA1E9DF5-C0C7-42D7-B3B6-CA7F31FB5047}" dt="2022-02-22T20:20:55.114" v="75" actId="20577"/>
        <pc:sldMkLst>
          <pc:docMk/>
          <pc:sldMk cId="2361144998" sldId="260"/>
        </pc:sldMkLst>
        <pc:spChg chg="mod">
          <ac:chgData name="Octavio Duran Jr." userId="fe295259-6f3a-4397-9b6d-236ca69eb3d1" providerId="ADAL" clId="{FA1E9DF5-C0C7-42D7-B3B6-CA7F31FB5047}" dt="2022-02-22T20:20:55.114" v="75" actId="20577"/>
          <ac:spMkLst>
            <pc:docMk/>
            <pc:sldMk cId="2361144998" sldId="260"/>
            <ac:spMk id="2" creationId="{AE85F186-6DAA-4282-A4BB-57C38D53030B}"/>
          </ac:spMkLst>
        </pc:spChg>
      </pc:sldChg>
      <pc:sldChg chg="addSp delSp modSp new mod">
        <pc:chgData name="Octavio Duran Jr." userId="fe295259-6f3a-4397-9b6d-236ca69eb3d1" providerId="ADAL" clId="{FA1E9DF5-C0C7-42D7-B3B6-CA7F31FB5047}" dt="2022-03-01T23:30:05.275" v="270" actId="1076"/>
        <pc:sldMkLst>
          <pc:docMk/>
          <pc:sldMk cId="3283890739" sldId="261"/>
        </pc:sldMkLst>
        <pc:spChg chg="mod">
          <ac:chgData name="Octavio Duran Jr." userId="fe295259-6f3a-4397-9b6d-236ca69eb3d1" providerId="ADAL" clId="{FA1E9DF5-C0C7-42D7-B3B6-CA7F31FB5047}" dt="2022-03-01T23:30:05.275" v="270" actId="1076"/>
          <ac:spMkLst>
            <pc:docMk/>
            <pc:sldMk cId="3283890739" sldId="261"/>
            <ac:spMk id="2" creationId="{74AE2EEF-F81B-4F8D-AAE4-EAC67B2BB172}"/>
          </ac:spMkLst>
        </pc:spChg>
        <pc:spChg chg="del">
          <ac:chgData name="Octavio Duran Jr." userId="fe295259-6f3a-4397-9b6d-236ca69eb3d1" providerId="ADAL" clId="{FA1E9DF5-C0C7-42D7-B3B6-CA7F31FB5047}" dt="2022-03-01T23:29:51.043" v="267" actId="22"/>
          <ac:spMkLst>
            <pc:docMk/>
            <pc:sldMk cId="3283890739" sldId="261"/>
            <ac:spMk id="3" creationId="{269645A9-5DB0-4799-9000-BECB99DB5988}"/>
          </ac:spMkLst>
        </pc:spChg>
        <pc:picChg chg="add mod ord">
          <ac:chgData name="Octavio Duran Jr." userId="fe295259-6f3a-4397-9b6d-236ca69eb3d1" providerId="ADAL" clId="{FA1E9DF5-C0C7-42D7-B3B6-CA7F31FB5047}" dt="2022-03-01T23:29:59.841" v="269" actId="14100"/>
          <ac:picMkLst>
            <pc:docMk/>
            <pc:sldMk cId="3283890739" sldId="261"/>
            <ac:picMk id="5" creationId="{975F4E0C-3439-4FD1-9E91-28A5DCDDF9AD}"/>
          </ac:picMkLst>
        </pc:picChg>
      </pc:sldChg>
      <pc:sldChg chg="new">
        <pc:chgData name="Octavio Duran Jr." userId="fe295259-6f3a-4397-9b6d-236ca69eb3d1" providerId="ADAL" clId="{FA1E9DF5-C0C7-42D7-B3B6-CA7F31FB5047}" dt="2022-02-22T20:20:05.944" v="14" actId="680"/>
        <pc:sldMkLst>
          <pc:docMk/>
          <pc:sldMk cId="2078891284" sldId="262"/>
        </pc:sldMkLst>
      </pc:sldChg>
      <pc:sldChg chg="new">
        <pc:chgData name="Octavio Duran Jr." userId="fe295259-6f3a-4397-9b6d-236ca69eb3d1" providerId="ADAL" clId="{FA1E9DF5-C0C7-42D7-B3B6-CA7F31FB5047}" dt="2022-02-22T20:20:07.575" v="15" actId="680"/>
        <pc:sldMkLst>
          <pc:docMk/>
          <pc:sldMk cId="355398145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0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02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26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71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83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68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79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73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35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9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4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2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2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17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1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8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29-Apr-22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75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0MDm_S_qEY?feature=oembe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err="1"/>
              <a:t>eBaja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 algn="ctr" rtl="0" fontAlgn="base"/>
            <a:r>
              <a:rPr lang="en-US" b="0" i="0" u="none" strike="noStrike" cap="small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Octavio Duran – Budget </a:t>
            </a:r>
            <a:r>
              <a:rPr lang="en-US" b="0" i="0" u="none" strike="noStrike" cap="small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Liason</a:t>
            </a:r>
            <a:r>
              <a:rPr lang="en-US" b="0" i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b="0" i="0" u="none" strike="noStrike" cap="small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Brendon Jameson  - CAD / Manufacturing Engineer</a:t>
            </a:r>
            <a:r>
              <a:rPr lang="en-US" b="0" i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b="0" i="0" u="none" strike="noStrike" cap="small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Benjamin </a:t>
            </a:r>
            <a:r>
              <a:rPr lang="en-US" b="0" i="0" u="none" strike="noStrike" cap="small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Plis</a:t>
            </a:r>
            <a:r>
              <a:rPr lang="en-US" b="0" i="0" u="none" strike="noStrike" cap="small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 - Test Engineer</a:t>
            </a:r>
            <a:r>
              <a:rPr lang="en-US" b="0" i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b="0" i="0" u="none" strike="noStrike" cap="small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Abriana Romero - Project Manager</a:t>
            </a:r>
            <a:r>
              <a:rPr lang="en-US" b="0" i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ctr" rtl="0" fontAlgn="base"/>
            <a:r>
              <a:rPr lang="en-US" b="0" i="0" u="none" strike="noStrike" cap="small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Jared Walker - Logistics</a:t>
            </a:r>
            <a:r>
              <a:rPr lang="en-US" b="0" i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9D73A-24B0-4827-851A-B0F0A997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4" name="Picture 5" descr="A picture containing indoor, cart&#10;&#10;Description automatically generated">
            <a:extLst>
              <a:ext uri="{FF2B5EF4-FFF2-40B4-BE49-F238E27FC236}">
                <a16:creationId xmlns:a16="http://schemas.microsoft.com/office/drawing/2014/main" id="{8E399589-717C-487A-9E0E-A00436DC4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2" r="20180" b="2"/>
          <a:stretch/>
        </p:blipFill>
        <p:spPr>
          <a:xfrm rot="5400000">
            <a:off x="1303807" y="532451"/>
            <a:ext cx="5581878" cy="579678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5398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6F8AE-8314-49C1-828D-30E0D71D1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4" y="609600"/>
            <a:ext cx="6038768" cy="1905000"/>
          </a:xfrm>
        </p:spPr>
        <p:txBody>
          <a:bodyPr>
            <a:normAutofit/>
          </a:bodyPr>
          <a:lstStyle/>
          <a:p>
            <a:r>
              <a:rPr lang="en-US"/>
              <a:t>Design Efforts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ECBCCD-F663-43E6-ADC5-686F01958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4" y="2666999"/>
            <a:ext cx="5920867" cy="3373879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CAC0E2-A334-4A65-B7FA-9BDDAD04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D665AC8-E15A-40C3-A621-3930F898B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286" y="484633"/>
            <a:ext cx="3354636" cy="2784348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9D58E657-6064-49BE-9E9D-E27152A72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760" y="3589020"/>
            <a:ext cx="3163688" cy="24518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773AC0-9287-4CBE-91B8-65B37194C1F4}"/>
              </a:ext>
            </a:extLst>
          </p:cNvPr>
          <p:cNvSpPr txBox="1"/>
          <p:nvPr/>
        </p:nvSpPr>
        <p:spPr>
          <a:xfrm>
            <a:off x="0" y="6214533"/>
            <a:ext cx="3048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Brendon Jameson 21F13​​</a:t>
            </a:r>
          </a:p>
          <a:p>
            <a:r>
              <a:rPr lang="en-US">
                <a:cs typeface="Segoe UI"/>
              </a:rPr>
              <a:t>03/01/22</a:t>
            </a:r>
          </a:p>
        </p:txBody>
      </p:sp>
    </p:spTree>
    <p:extLst>
      <p:ext uri="{BB962C8B-B14F-4D97-AF65-F5344CB8AC3E}">
        <p14:creationId xmlns:p14="http://schemas.microsoft.com/office/powerpoint/2010/main" val="2461362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0C246-4B64-48D7-A07B-EA42D20BB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73183"/>
            <a:ext cx="9905998" cy="1156853"/>
          </a:xfrm>
        </p:spPr>
        <p:txBody>
          <a:bodyPr/>
          <a:lstStyle/>
          <a:p>
            <a:r>
              <a:rPr lang="en-US"/>
              <a:t>Purchasing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1200F-1805-4155-B64C-944DF6C51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246910"/>
            <a:ext cx="10641011" cy="997526"/>
          </a:xfrm>
        </p:spPr>
        <p:txBody>
          <a:bodyPr/>
          <a:lstStyle/>
          <a:p>
            <a:r>
              <a:rPr lang="en-US"/>
              <a:t>BUDGET: $3,650</a:t>
            </a:r>
          </a:p>
          <a:p>
            <a:r>
              <a:rPr lang="en-US"/>
              <a:t>REMAINING BALANCE: $981.45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B5B882-AFD4-4EB7-9429-CE13100A05A6}"/>
              </a:ext>
            </a:extLst>
          </p:cNvPr>
          <p:cNvSpPr txBox="1"/>
          <p:nvPr/>
        </p:nvSpPr>
        <p:spPr>
          <a:xfrm>
            <a:off x="406400" y="2606880"/>
            <a:ext cx="506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ALREADY PURCHASED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609D38-BE6F-4A30-91E7-76D4E2633ABF}"/>
              </a:ext>
            </a:extLst>
          </p:cNvPr>
          <p:cNvSpPr txBox="1"/>
          <p:nvPr/>
        </p:nvSpPr>
        <p:spPr>
          <a:xfrm>
            <a:off x="7311219" y="2612653"/>
            <a:ext cx="418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NEED TO PURCHASE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F293A4-3568-4D7B-9207-5CAA77ABB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093892"/>
            <a:ext cx="6057900" cy="3752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D8488A-F17A-41EF-8D3B-A8F35141B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692" y="3137396"/>
            <a:ext cx="4733925" cy="676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8B9704-5614-437F-B006-4ACE5FB8FE52}"/>
              </a:ext>
            </a:extLst>
          </p:cNvPr>
          <p:cNvSpPr txBox="1"/>
          <p:nvPr/>
        </p:nvSpPr>
        <p:spPr>
          <a:xfrm>
            <a:off x="9635067" y="6206067"/>
            <a:ext cx="25569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Octavio Duran 21F13​​</a:t>
            </a:r>
          </a:p>
          <a:p>
            <a:r>
              <a:rPr lang="en-US">
                <a:cs typeface="Segoe UI"/>
              </a:rPr>
              <a:t>03/01/22</a:t>
            </a:r>
          </a:p>
        </p:txBody>
      </p:sp>
    </p:spTree>
    <p:extLst>
      <p:ext uri="{BB962C8B-B14F-4D97-AF65-F5344CB8AC3E}">
        <p14:creationId xmlns:p14="http://schemas.microsoft.com/office/powerpoint/2010/main" val="505883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D6E7C-583C-48AF-A7EF-2B32C19A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Manufacturing Plan</a:t>
            </a: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29BF8179-897A-40F9-83E2-A7B992EEA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4216" y="640080"/>
            <a:ext cx="9178944" cy="360273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71C998-5E43-4199-B562-A8D950AF75F7}"/>
              </a:ext>
            </a:extLst>
          </p:cNvPr>
          <p:cNvSpPr txBox="1"/>
          <p:nvPr/>
        </p:nvSpPr>
        <p:spPr>
          <a:xfrm>
            <a:off x="9448800" y="621453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Abriana Romero 21F13​​</a:t>
            </a:r>
          </a:p>
          <a:p>
            <a:r>
              <a:rPr lang="en-US">
                <a:cs typeface="Segoe UI"/>
              </a:rPr>
              <a:t>03/01/22</a:t>
            </a:r>
          </a:p>
        </p:txBody>
      </p:sp>
    </p:spTree>
    <p:extLst>
      <p:ext uri="{BB962C8B-B14F-4D97-AF65-F5344CB8AC3E}">
        <p14:creationId xmlns:p14="http://schemas.microsoft.com/office/powerpoint/2010/main" val="2321909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5F0F39-CE44-4E7E-9C48-029B73288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5F186-6DAA-4282-A4BB-57C38D530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Demonstration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C5A3096-44D5-4095-8714-4BF09E0A6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934428"/>
            <a:ext cx="3422791" cy="256709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34D21A2-7456-4BDA-A881-A2C23A03D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957" y="933871"/>
            <a:ext cx="3422791" cy="256709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F61D7EE-48AA-47CF-AE25-846209485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75158" y="933871"/>
            <a:ext cx="3422792" cy="25670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7830E6-0256-4AF2-A1D6-0BDBC6D4A1FF}"/>
              </a:ext>
            </a:extLst>
          </p:cNvPr>
          <p:cNvSpPr txBox="1"/>
          <p:nvPr/>
        </p:nvSpPr>
        <p:spPr>
          <a:xfrm>
            <a:off x="9795934" y="6214533"/>
            <a:ext cx="23960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Benjamin Plis 21F13​</a:t>
            </a:r>
          </a:p>
          <a:p>
            <a:r>
              <a:rPr lang="en-US">
                <a:cs typeface="Segoe UI"/>
              </a:rPr>
              <a:t>03/01/22</a:t>
            </a:r>
          </a:p>
        </p:txBody>
      </p:sp>
    </p:spTree>
    <p:extLst>
      <p:ext uri="{BB962C8B-B14F-4D97-AF65-F5344CB8AC3E}">
        <p14:creationId xmlns:p14="http://schemas.microsoft.com/office/powerpoint/2010/main" val="2361144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C809178-18EC-4F14-82C0-293EC9D14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5F186-6DAA-4282-A4BB-57C38D530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Demonstration</a:t>
            </a:r>
          </a:p>
        </p:txBody>
      </p:sp>
      <p:pic>
        <p:nvPicPr>
          <p:cNvPr id="9" name="Picture 9" descr="A picture containing person, engine&#10;&#10;Description automatically generated">
            <a:extLst>
              <a:ext uri="{FF2B5EF4-FFF2-40B4-BE49-F238E27FC236}">
                <a16:creationId xmlns:a16="http://schemas.microsoft.com/office/drawing/2014/main" id="{765D09D3-A237-44C7-B59A-9B8F410D3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1048" b="-1"/>
          <a:stretch/>
        </p:blipFill>
        <p:spPr>
          <a:xfrm rot="5400000">
            <a:off x="-106945" y="106945"/>
            <a:ext cx="4273826" cy="4059936"/>
          </a:xfrm>
          <a:prstGeom prst="rect">
            <a:avLst/>
          </a:prstGeom>
        </p:spPr>
      </p:pic>
      <p:pic>
        <p:nvPicPr>
          <p:cNvPr id="3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A9BD5F1-2A01-46E8-9BA3-827F5E3F21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42" r="16197"/>
          <a:stretch/>
        </p:blipFill>
        <p:spPr>
          <a:xfrm>
            <a:off x="4059936" y="10"/>
            <a:ext cx="4072128" cy="427381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6DDE6C7-158B-4621-9B84-6DFA2BFB4E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048" b="-1"/>
          <a:stretch/>
        </p:blipFill>
        <p:spPr>
          <a:xfrm rot="5400000">
            <a:off x="8025119" y="106945"/>
            <a:ext cx="4273826" cy="40599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D0F970-3F22-476E-A9CC-9B7D498C88AC}"/>
              </a:ext>
            </a:extLst>
          </p:cNvPr>
          <p:cNvSpPr txBox="1"/>
          <p:nvPr/>
        </p:nvSpPr>
        <p:spPr>
          <a:xfrm>
            <a:off x="9448800" y="621453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Century Gothic"/>
                <a:ea typeface="Segoe UI"/>
                <a:cs typeface="Segoe UI"/>
              </a:rPr>
              <a:t>Jared Walker 21F13​​</a:t>
            </a:r>
          </a:p>
          <a:p>
            <a:pPr rtl="0"/>
            <a:r>
              <a:rPr lang="en-US">
                <a:solidFill>
                  <a:srgbClr val="FFFFFF"/>
                </a:solidFill>
                <a:latin typeface="Century Gothic"/>
                <a:ea typeface="Segoe UI"/>
                <a:cs typeface="Segoe UI"/>
              </a:rPr>
              <a:t>03/01/22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98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BDED1-B2AE-4139-B6D9-3EF072A9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4511" y="-5435"/>
            <a:ext cx="3737320" cy="76424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DEMONSTRATION</a:t>
            </a:r>
            <a:endParaRPr lang="en-US"/>
          </a:p>
        </p:txBody>
      </p:sp>
      <p:pic>
        <p:nvPicPr>
          <p:cNvPr id="6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41F38B60-2586-4D7A-97E0-6DD445E9E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0568" y="1207042"/>
            <a:ext cx="3307915" cy="4438168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A1C0A52-0537-45DD-8F58-6990C82B1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902" y="1207320"/>
            <a:ext cx="3359522" cy="4443361"/>
          </a:xfrm>
          <a:prstGeom prst="rect">
            <a:avLst/>
          </a:prstGeom>
        </p:spPr>
      </p:pic>
      <p:pic>
        <p:nvPicPr>
          <p:cNvPr id="3" name="Picture 3" descr="A picture containing indoor, metal, equipment&#10;&#10;Description automatically generated">
            <a:extLst>
              <a:ext uri="{FF2B5EF4-FFF2-40B4-BE49-F238E27FC236}">
                <a16:creationId xmlns:a16="http://schemas.microsoft.com/office/drawing/2014/main" id="{CFAED853-BB30-4F83-AFF5-5CFC236B5F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021" r="20522" b="87"/>
          <a:stretch/>
        </p:blipFill>
        <p:spPr>
          <a:xfrm>
            <a:off x="4224867" y="1209987"/>
            <a:ext cx="3576135" cy="4441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1B1C69-8CE6-4C93-A582-CFEDEE4FDF78}"/>
              </a:ext>
            </a:extLst>
          </p:cNvPr>
          <p:cNvSpPr txBox="1"/>
          <p:nvPr/>
        </p:nvSpPr>
        <p:spPr>
          <a:xfrm>
            <a:off x="9406467" y="6214533"/>
            <a:ext cx="27855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Abriana Romero 21F13</a:t>
            </a:r>
          </a:p>
          <a:p>
            <a:r>
              <a:rPr lang="en-US"/>
              <a:t>03/01/22</a:t>
            </a:r>
          </a:p>
        </p:txBody>
      </p:sp>
    </p:spTree>
    <p:extLst>
      <p:ext uri="{BB962C8B-B14F-4D97-AF65-F5344CB8AC3E}">
        <p14:creationId xmlns:p14="http://schemas.microsoft.com/office/powerpoint/2010/main" val="2883852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19FC-8DA6-4B85-922D-72DCAEF8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347133"/>
            <a:ext cx="9905998" cy="1905000"/>
          </a:xfrm>
        </p:spPr>
        <p:txBody>
          <a:bodyPr/>
          <a:lstStyle/>
          <a:p>
            <a:pPr algn="ctr"/>
            <a:r>
              <a:rPr lang="en-US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Demonstration - Steering</a:t>
            </a:r>
          </a:p>
        </p:txBody>
      </p:sp>
      <p:pic>
        <p:nvPicPr>
          <p:cNvPr id="4" name="Online Media 3" title="Team eBaja - Steering Demo ME 486C">
            <a:hlinkClick r:id="" action="ppaction://media"/>
            <a:extLst>
              <a:ext uri="{FF2B5EF4-FFF2-40B4-BE49-F238E27FC236}">
                <a16:creationId xmlns:a16="http://schemas.microsoft.com/office/drawing/2014/main" id="{AAD18E3F-58AE-4A2A-BFD2-53FECD431C4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60613" y="1591734"/>
            <a:ext cx="7569200" cy="440266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E569F3-5B72-44B4-9AB9-CD6F3AB25E93}"/>
              </a:ext>
            </a:extLst>
          </p:cNvPr>
          <p:cNvSpPr txBox="1"/>
          <p:nvPr/>
        </p:nvSpPr>
        <p:spPr>
          <a:xfrm>
            <a:off x="8280400" y="6214533"/>
            <a:ext cx="3911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Benjamin Plis, Jared Walker 21F13​​</a:t>
            </a:r>
          </a:p>
          <a:p>
            <a:r>
              <a:rPr lang="en-US">
                <a:cs typeface="Segoe UI"/>
              </a:rPr>
              <a:t>03/01/22</a:t>
            </a:r>
          </a:p>
        </p:txBody>
      </p:sp>
    </p:spTree>
    <p:extLst>
      <p:ext uri="{BB962C8B-B14F-4D97-AF65-F5344CB8AC3E}">
        <p14:creationId xmlns:p14="http://schemas.microsoft.com/office/powerpoint/2010/main" val="2103189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E2EEF-F81B-4F8D-AAE4-EAC67B2B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53" y="0"/>
            <a:ext cx="9905998" cy="1905000"/>
          </a:xfrm>
        </p:spPr>
        <p:txBody>
          <a:bodyPr/>
          <a:lstStyle/>
          <a:p>
            <a:r>
              <a:rPr lang="en-US"/>
              <a:t>Gantt Chart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5F4E0C-3439-4FD1-9E91-28A5DCDDF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0" y="2336800"/>
            <a:ext cx="12067660" cy="376101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8E46A1-C9A5-4BDB-AC0E-AF4B0DB7E113}"/>
              </a:ext>
            </a:extLst>
          </p:cNvPr>
          <p:cNvSpPr txBox="1"/>
          <p:nvPr/>
        </p:nvSpPr>
        <p:spPr>
          <a:xfrm>
            <a:off x="9652000" y="6214533"/>
            <a:ext cx="2540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Octavio Duran 21F13​</a:t>
            </a:r>
          </a:p>
          <a:p>
            <a:r>
              <a:rPr lang="en-US">
                <a:cs typeface="Segoe UI"/>
              </a:rPr>
              <a:t>03/01/22</a:t>
            </a:r>
          </a:p>
        </p:txBody>
      </p:sp>
    </p:spTree>
    <p:extLst>
      <p:ext uri="{BB962C8B-B14F-4D97-AF65-F5344CB8AC3E}">
        <p14:creationId xmlns:p14="http://schemas.microsoft.com/office/powerpoint/2010/main" val="32838907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83835311886D4DA894979046AF96F4" ma:contentTypeVersion="11" ma:contentTypeDescription="Create a new document." ma:contentTypeScope="" ma:versionID="8e8f6f0dc5d68bc45a6cef5a2a40e0a5">
  <xsd:schema xmlns:xsd="http://www.w3.org/2001/XMLSchema" xmlns:xs="http://www.w3.org/2001/XMLSchema" xmlns:p="http://schemas.microsoft.com/office/2006/metadata/properties" xmlns:ns2="2313466c-6080-4749-bdbf-11923c63b6c9" targetNamespace="http://schemas.microsoft.com/office/2006/metadata/properties" ma:root="true" ma:fieldsID="f5536f773d9379e1f20a6d61c77f671e" ns2:_="">
    <xsd:import namespace="2313466c-6080-4749-bdbf-11923c63b6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3466c-6080-4749-bdbf-11923c63b6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30783F-A9B5-47B1-B2F1-5D55F7D312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13466c-6080-4749-bdbf-11923c63b6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339B86-E2F4-48AD-ADD7-81F39F7054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4D17D4-09D2-4797-AC3E-0401F51CC382}">
  <ds:schemaRefs>
    <ds:schemaRef ds:uri="2313466c-6080-4749-bdbf-11923c63b6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0</TotalTime>
  <Words>104</Words>
  <Application>Microsoft Office PowerPoint</Application>
  <PresentationFormat>Widescreen</PresentationFormat>
  <Paragraphs>35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Segoe UI</vt:lpstr>
      <vt:lpstr>Mesh</vt:lpstr>
      <vt:lpstr>eBaja</vt:lpstr>
      <vt:lpstr>Design Efforts</vt:lpstr>
      <vt:lpstr>Purchasing Plan</vt:lpstr>
      <vt:lpstr>Manufacturing Plan</vt:lpstr>
      <vt:lpstr>Demonstration</vt:lpstr>
      <vt:lpstr>Demonstration</vt:lpstr>
      <vt:lpstr>DEMONSTRATION</vt:lpstr>
      <vt:lpstr>Demonstration - Steering</vt:lpstr>
      <vt:lpstr>Gantt Chart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Benjamin Joseph Plis</cp:lastModifiedBy>
  <cp:revision>3</cp:revision>
  <dcterms:created xsi:type="dcterms:W3CDTF">2022-02-22T20:17:45Z</dcterms:created>
  <dcterms:modified xsi:type="dcterms:W3CDTF">2022-04-29T19:34:28Z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0x0101002183835311886D4DA894979046AF96F4</vt:lpwstr>
  </property>
</Properties>
</file>